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4" r:id="rId10"/>
    <p:sldId id="265" r:id="rId11"/>
    <p:sldId id="266" r:id="rId12"/>
    <p:sldId id="270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7" autoAdjust="0"/>
    <p:restoredTop sz="86330" autoAdjust="0"/>
  </p:normalViewPr>
  <p:slideViewPr>
    <p:cSldViewPr>
      <p:cViewPr varScale="1">
        <p:scale>
          <a:sx n="58" d="100"/>
          <a:sy n="58" d="100"/>
        </p:scale>
        <p:origin x="-1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FF8E8-5706-4A9F-89CD-8FED82F461BF}" type="datetimeFigureOut">
              <a:rPr kumimoji="1" lang="ja-JP" altLang="en-US" smtClean="0"/>
              <a:pPr/>
              <a:t>2011/12/20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00246-D2E8-4B51-A7FC-ABE86AEA5B0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0246-D2E8-4B51-A7FC-ABE86AEA5B01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0246-D2E8-4B51-A7FC-ABE86AEA5B01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0246-D2E8-4B51-A7FC-ABE86AEA5B01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0246-D2E8-4B51-A7FC-ABE86AEA5B01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0246-D2E8-4B51-A7FC-ABE86AEA5B01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0246-D2E8-4B51-A7FC-ABE86AEA5B01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0246-D2E8-4B51-A7FC-ABE86AEA5B01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0246-D2E8-4B51-A7FC-ABE86AEA5B01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0246-D2E8-4B51-A7FC-ABE86AEA5B01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0246-D2E8-4B51-A7FC-ABE86AEA5B01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0246-D2E8-4B51-A7FC-ABE86AEA5B01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0246-D2E8-4B51-A7FC-ABE86AEA5B01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2011/12/20</a:t>
            </a:fld>
            <a:endParaRPr kumimoji="1" lang="ja-JP" altLang="en-US" dirty="0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2011/12/20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2011/12/20</a:t>
            </a:fld>
            <a:endParaRPr kumimoji="1" lang="ja-JP" alt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2011/12/20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2011/12/20</a:t>
            </a:fld>
            <a:endParaRPr kumimoji="1" lang="ja-JP" altLang="en-US" dirty="0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.hatena.ne.jp/yoya/20111216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.hatena.ne.jp/yoya/20111217/phpap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sourceforge.jp/projects/swfed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github.com/yoya/" TargetMode="External"/><Relationship Id="rId4" Type="http://schemas.openxmlformats.org/officeDocument/2006/relationships/hyperlink" Target="http://openpear.org/maintainer/yoy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iary.awm.jp/~yoya/data/2011/12/17/php53opengl-0.02-phpapoc.z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391408" cy="230124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6000" dirty="0" smtClean="0">
                <a:latin typeface="+mn-lt"/>
              </a:rPr>
              <a:t>PHP </a:t>
            </a:r>
            <a:r>
              <a:rPr kumimoji="1" lang="en-US" altLang="ja-JP" sz="6000" dirty="0" smtClean="0">
                <a:gradFill>
                  <a:gsLst>
                    <a:gs pos="0">
                      <a:srgbClr val="FF0000"/>
                    </a:gs>
                    <a:gs pos="9000">
                      <a:srgbClr val="FF0000"/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latin typeface="+mn-lt"/>
              </a:rPr>
              <a:t>AV</a:t>
            </a:r>
            <a:r>
              <a:rPr kumimoji="1" lang="en-US" altLang="ja-JP" sz="6000" dirty="0" smtClean="0">
                <a:latin typeface="+mn-lt"/>
              </a:rPr>
              <a:t> binding</a:t>
            </a:r>
            <a:endParaRPr kumimoji="1" lang="ja-JP" altLang="en-US" sz="6000" dirty="0">
              <a:latin typeface="+mn-lt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243406" cy="175260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2011/12/17(Sat) yoya@awm.jp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インストール方法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Windows </a:t>
            </a:r>
            <a:r>
              <a:rPr lang="ja-JP" altLang="en-US" dirty="0" smtClean="0"/>
              <a:t>用は </a:t>
            </a:r>
            <a:r>
              <a:rPr lang="en-US" altLang="ja-JP" dirty="0" smtClean="0"/>
              <a:t>php.exe </a:t>
            </a:r>
            <a:r>
              <a:rPr lang="ja-JP" altLang="en-US" dirty="0" smtClean="0"/>
              <a:t>毎 </a:t>
            </a:r>
            <a:r>
              <a:rPr lang="en-US" altLang="ja-JP" dirty="0" smtClean="0"/>
              <a:t>zip</a:t>
            </a:r>
            <a:r>
              <a:rPr lang="ja-JP" altLang="en-US" dirty="0" smtClean="0"/>
              <a:t> で公開中 </a:t>
            </a:r>
            <a:r>
              <a:rPr lang="en-US" altLang="ja-JP" dirty="0" smtClean="0"/>
              <a:t>(</a:t>
            </a:r>
            <a:r>
              <a:rPr lang="ja-JP" altLang="en-US" dirty="0" smtClean="0"/>
              <a:t>ソースコードも公開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>
                <a:hlinkClick r:id="rId3"/>
              </a:rPr>
              <a:t>http://d.hatena.ne.jp/yoya/20111216</a:t>
            </a:r>
            <a:endParaRPr lang="en-US" altLang="ja-JP" dirty="0" smtClean="0"/>
          </a:p>
          <a:p>
            <a:r>
              <a:rPr lang="en-US" altLang="ja-JP" dirty="0" smtClean="0"/>
              <a:t>Linux / Macintosh </a:t>
            </a:r>
            <a:r>
              <a:rPr lang="ja-JP" altLang="en-US" dirty="0" smtClean="0"/>
              <a:t>では </a:t>
            </a:r>
            <a:r>
              <a:rPr lang="en-US" altLang="ja-JP" dirty="0" err="1" smtClean="0"/>
              <a:t>phpize</a:t>
            </a:r>
            <a:r>
              <a:rPr lang="en-US" altLang="ja-JP" dirty="0" smtClean="0"/>
              <a:t> ; configure ; make install (PHP </a:t>
            </a:r>
            <a:r>
              <a:rPr lang="ja-JP" altLang="en-US" dirty="0" smtClean="0"/>
              <a:t>拡張の標準的な手順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PHPOpenAL </a:t>
            </a:r>
            <a:r>
              <a:rPr lang="ja-JP" altLang="en-US" dirty="0" smtClean="0"/>
              <a:t> を </a:t>
            </a:r>
            <a:r>
              <a:rPr lang="en-US" altLang="ja-JP" dirty="0" smtClean="0"/>
              <a:t>Macintosh</a:t>
            </a:r>
            <a:r>
              <a:rPr lang="ja-JP" altLang="en-US" dirty="0" smtClean="0"/>
              <a:t> で動かす方法を模索中。</a:t>
            </a:r>
            <a:r>
              <a:rPr lang="en-US" altLang="ja-JP" dirty="0" smtClean="0"/>
              <a:t>(ALUT </a:t>
            </a:r>
            <a:r>
              <a:rPr lang="ja-JP" altLang="en-US" dirty="0" smtClean="0"/>
              <a:t>のライブラリの組み込み方法が分からず</a:t>
            </a:r>
            <a:r>
              <a:rPr lang="en-US" altLang="ja-JP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質問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Maya</a:t>
            </a:r>
            <a:r>
              <a:rPr kumimoji="1" lang="ja-JP" altLang="en-US" dirty="0" smtClean="0"/>
              <a:t> とかのモデリングデータを取り込む事</a:t>
            </a:r>
            <a:r>
              <a:rPr lang="ja-JP" altLang="en-US" dirty="0" smtClean="0"/>
              <a:t>は</a:t>
            </a:r>
            <a:r>
              <a:rPr kumimoji="1" lang="ja-JP" altLang="en-US" dirty="0" smtClean="0"/>
              <a:t>出来ますか？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残念ながら </a:t>
            </a:r>
            <a:r>
              <a:rPr kumimoji="1" lang="en-US" altLang="ja-JP" dirty="0" smtClean="0"/>
              <a:t>OpenGL</a:t>
            </a:r>
            <a:r>
              <a:rPr kumimoji="1" lang="ja-JP" altLang="en-US" dirty="0" smtClean="0"/>
              <a:t> 自体は </a:t>
            </a:r>
            <a:r>
              <a:rPr kumimoji="1" lang="en-US" altLang="ja-JP" dirty="0" smtClean="0"/>
              <a:t>VRML</a:t>
            </a:r>
            <a:r>
              <a:rPr kumimoji="1" lang="ja-JP" altLang="en-US" dirty="0" smtClean="0"/>
              <a:t> 位しか対応してないので、外部ライブラリが必要です。クロノス社のページに色々あります。</a:t>
            </a:r>
            <a:endParaRPr kumimoji="1" lang="en-US" altLang="ja-JP" dirty="0" smtClean="0"/>
          </a:p>
          <a:p>
            <a:r>
              <a:rPr lang="ja-JP" altLang="en-US" dirty="0" smtClean="0"/>
              <a:t>動作環境に合わせたチューニングはどう</a:t>
            </a:r>
            <a:r>
              <a:rPr lang="ja-JP" altLang="en-US" dirty="0" smtClean="0"/>
              <a:t>します</a:t>
            </a:r>
            <a:r>
              <a:rPr lang="ja-JP" altLang="en-US" dirty="0" smtClean="0"/>
              <a:t>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glGetString</a:t>
            </a:r>
            <a:r>
              <a:rPr lang="ja-JP" altLang="en-US" dirty="0" smtClean="0"/>
              <a:t> に対応しているので、参考になる情報が取れると思います。多分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パフォーマンスはどうですか？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シミュレーション</a:t>
            </a:r>
            <a:r>
              <a:rPr lang="ja-JP" altLang="en-US" dirty="0" smtClean="0"/>
              <a:t>みたい</a:t>
            </a:r>
            <a:r>
              <a:rPr lang="ja-JP" altLang="en-US" dirty="0" smtClean="0"/>
              <a:t>に言語での処理が多いと辛いけど、描画が主であればメモリ転送がネックになっていくので、そのバランス次第です。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以上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lang="ja-JP" altLang="en-US" dirty="0" smtClean="0"/>
              <a:t>資料</a:t>
            </a:r>
            <a:r>
              <a:rPr lang="ja-JP" altLang="en-US" dirty="0" smtClean="0"/>
              <a:t>置き場</a:t>
            </a:r>
            <a:r>
              <a:rPr lang="en-US" altLang="ja-JP" dirty="0" smtClean="0"/>
              <a:t>) </a:t>
            </a:r>
            <a:r>
              <a:rPr lang="en-US" altLang="ja-JP" dirty="0" smtClean="0">
                <a:hlinkClick r:id="rId3"/>
              </a:rPr>
              <a:t>http</a:t>
            </a:r>
            <a:r>
              <a:rPr lang="en-US" altLang="ja-JP" dirty="0" smtClean="0">
                <a:hlinkClick r:id="rId3"/>
              </a:rPr>
              <a:t>://</a:t>
            </a:r>
            <a:r>
              <a:rPr lang="en-US" altLang="ja-JP" dirty="0" smtClean="0">
                <a:hlinkClick r:id="rId3"/>
              </a:rPr>
              <a:t>d.hatena.ne.jp/yoya/20111217/phpapoc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kumimoji="1" lang="ja-JP" altLang="en-US" dirty="0" smtClean="0"/>
              <a:t>ありがとうございました。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PHP</a:t>
            </a:r>
            <a:r>
              <a:rPr kumimoji="1" lang="ja-JP" altLang="en-US" dirty="0" smtClean="0"/>
              <a:t> で </a:t>
            </a:r>
            <a:r>
              <a:rPr kumimoji="1" lang="en-US" altLang="ja-JP" dirty="0" smtClean="0"/>
              <a:t>OpenGL/Open</a:t>
            </a:r>
            <a:r>
              <a:rPr lang="en-US" altLang="ja-JP" dirty="0" smtClean="0"/>
              <a:t>AL</a:t>
            </a:r>
            <a:r>
              <a:rPr lang="ja-JP" altLang="en-US" dirty="0" smtClean="0"/>
              <a:t> が動くのを宣伝 ～ </a:t>
            </a:r>
            <a:r>
              <a:rPr lang="en-US" altLang="ja-JP" dirty="0" smtClean="0"/>
              <a:t>Windows</a:t>
            </a:r>
            <a:r>
              <a:rPr lang="ja-JP" altLang="en-US" dirty="0" smtClean="0"/>
              <a:t> でも動くヨ</a:t>
            </a:r>
            <a:r>
              <a:rPr lang="en-US" altLang="ja-JP" dirty="0" smtClean="0"/>
              <a:t>!</a:t>
            </a:r>
            <a:endParaRPr kumimoji="1" lang="ja-JP" altLang="en-US" dirty="0" smtClean="0"/>
          </a:p>
        </p:txBody>
      </p:sp>
      <p:pic>
        <p:nvPicPr>
          <p:cNvPr id="1026" name="Picture 2" descr="C:\Users\yamazaki\Desktop\PHPApoc\zend-eng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117304"/>
            <a:ext cx="5715000" cy="3048000"/>
          </a:xfrm>
          <a:prstGeom prst="rect">
            <a:avLst/>
          </a:prstGeom>
          <a:noFill/>
        </p:spPr>
      </p:pic>
      <p:pic>
        <p:nvPicPr>
          <p:cNvPr id="1027" name="Picture 3" descr="C:\Users\yamazaki\Desktop\PHPApoc\opengl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221088"/>
            <a:ext cx="720080" cy="35796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028" name="Picture 4" descr="C:\Users\yamazaki\Desktop\PHPApoc\Ope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45857" y="4213220"/>
            <a:ext cx="674415" cy="36790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7" name="円/楕円 6"/>
          <p:cNvSpPr/>
          <p:nvPr/>
        </p:nvSpPr>
        <p:spPr>
          <a:xfrm>
            <a:off x="5580112" y="3861048"/>
            <a:ext cx="1584176" cy="936104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solidFill>
              <a:srgbClr val="FF0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六本木の方</a:t>
            </a:r>
            <a:r>
              <a:rPr lang="ja-JP" altLang="en-US" dirty="0" smtClean="0"/>
              <a:t>で</a:t>
            </a:r>
            <a:r>
              <a:rPr kumimoji="1" lang="ja-JP" altLang="en-US" dirty="0" smtClean="0"/>
              <a:t>働いています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趣味で色々プログラム作ってます</a:t>
            </a:r>
            <a:endParaRPr lang="en-US" altLang="ja-JP" dirty="0" smtClean="0"/>
          </a:p>
          <a:p>
            <a:pPr lvl="1"/>
            <a:r>
              <a:rPr lang="en-GB" altLang="ja-JP" dirty="0" smtClean="0">
                <a:hlinkClick r:id="rId3"/>
              </a:rPr>
              <a:t>http://sourceforge.jp/projects/swfed/</a:t>
            </a:r>
            <a:endParaRPr lang="en-GB" altLang="ja-JP" dirty="0" smtClean="0"/>
          </a:p>
          <a:p>
            <a:pPr lvl="1"/>
            <a:r>
              <a:rPr lang="en-GB" altLang="ja-JP" dirty="0" smtClean="0">
                <a:hlinkClick r:id="rId4"/>
              </a:rPr>
              <a:t>http://openpear.org/maintainer/yoya</a:t>
            </a:r>
            <a:endParaRPr lang="en-GB" altLang="ja-JP" dirty="0" smtClean="0"/>
          </a:p>
          <a:p>
            <a:pPr lvl="1"/>
            <a:r>
              <a:rPr lang="en-US" altLang="ja-JP" dirty="0" smtClean="0">
                <a:hlinkClick r:id="rId5"/>
              </a:rPr>
              <a:t>https://github.com/yoya/</a:t>
            </a:r>
            <a:endParaRPr kumimoji="1" lang="ja-JP" altLang="en-US" dirty="0"/>
          </a:p>
        </p:txBody>
      </p:sp>
      <p:pic>
        <p:nvPicPr>
          <p:cNvPr id="2050" name="Picture 2" descr="C:\Users\yamazaki\Desktop\PHPApoc\roppongi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2132856"/>
            <a:ext cx="1600200" cy="952500"/>
          </a:xfrm>
          <a:prstGeom prst="rect">
            <a:avLst/>
          </a:prstGeom>
          <a:noFill/>
        </p:spPr>
      </p:pic>
      <p:pic>
        <p:nvPicPr>
          <p:cNvPr id="2051" name="Picture 3" descr="C:\Users\yamazaki\Desktop\PHPApoc\roppongi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1628800"/>
            <a:ext cx="1200150" cy="1590675"/>
          </a:xfrm>
          <a:prstGeom prst="rect">
            <a:avLst/>
          </a:prstGeom>
          <a:noFill/>
        </p:spPr>
      </p:pic>
      <p:pic>
        <p:nvPicPr>
          <p:cNvPr id="2052" name="Picture 4" descr="C:\Users\yamazaki\Desktop\PHPApoc\SWFEdito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64088" y="4797152"/>
            <a:ext cx="2611490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PHPOpenGL</a:t>
            </a:r>
            <a:r>
              <a:rPr lang="ja-JP" altLang="en-US" dirty="0" smtClean="0"/>
              <a:t> について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プログラム例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3D </a:t>
            </a:r>
            <a:r>
              <a:rPr lang="ja-JP" altLang="en-US" dirty="0" smtClean="0"/>
              <a:t>グラフィック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イベントハンドリング</a:t>
            </a:r>
            <a:endParaRPr lang="en-US" altLang="ja-JP" dirty="0" smtClean="0"/>
          </a:p>
          <a:p>
            <a:r>
              <a:rPr kumimoji="1" lang="en-US" altLang="ja-JP" dirty="0" smtClean="0"/>
              <a:t>PHPOpenAL</a:t>
            </a:r>
            <a:r>
              <a:rPr kumimoji="1" lang="ja-JP" altLang="en-US" dirty="0" smtClean="0"/>
              <a:t> について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プログラム例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サンプリング</a:t>
            </a:r>
            <a:r>
              <a:rPr lang="ja-JP" altLang="en-US" dirty="0" smtClean="0"/>
              <a:t>出力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デモ用プログラム </a:t>
            </a:r>
            <a:r>
              <a:rPr lang="en-US" altLang="ja-JP" dirty="0" smtClean="0"/>
              <a:t>&gt; </a:t>
            </a:r>
            <a:r>
              <a:rPr lang="en-US" altLang="ja-JP" dirty="0" smtClean="0">
                <a:hlinkClick r:id="rId3"/>
              </a:rPr>
              <a:t>http://diary.awm.jp/~yoya/data/2011/12/17/php53opengl-0.02-phpapoc.zip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OpenGL </a:t>
            </a:r>
            <a:r>
              <a:rPr kumimoji="1" lang="ja-JP" altLang="en-US" dirty="0" smtClean="0"/>
              <a:t>～ プログラム例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83568" y="1628800"/>
            <a:ext cx="7200800" cy="4536504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0000">
                <a:srgbClr val="0070C0">
                  <a:alpha val="80000"/>
                </a:srgbClr>
              </a:gs>
              <a:gs pos="93000">
                <a:srgbClr val="002060">
                  <a:alpha val="80000"/>
                </a:srgbClr>
              </a:gs>
              <a:gs pos="100000">
                <a:srgbClr val="00B0F0"/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&lt;?</a:t>
            </a:r>
            <a:r>
              <a:rPr lang="en-US" altLang="ja-JP" sz="1600" dirty="0" err="1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php</a:t>
            </a:r>
            <a:endParaRPr lang="en-US" altLang="ja-JP" sz="1600" dirty="0" smtClean="0">
              <a:solidFill>
                <a:schemeClr val="tx1"/>
              </a:solidFill>
              <a:latin typeface="Chaparral Pro" pitchFamily="18" charset="0"/>
              <a:ea typeface="Osaka−等幅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Chaparral Pro" pitchFamily="18" charset="0"/>
              <a:ea typeface="Osaka−等幅"/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function display()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{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	</a:t>
            </a:r>
            <a:r>
              <a:rPr lang="en-US" altLang="ja-JP" sz="1600" dirty="0" err="1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glClear</a:t>
            </a:r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(GL_COLOR_BUFFER_BIT);//</a:t>
            </a:r>
            <a:r>
              <a:rPr lang="ja-JP" altLang="en-US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カラー・バッファを初期化</a:t>
            </a:r>
          </a:p>
          <a:p>
            <a:r>
              <a:rPr lang="ja-JP" altLang="en-US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	</a:t>
            </a:r>
            <a:r>
              <a:rPr lang="en-US" altLang="ja-JP" sz="1600" dirty="0" err="1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glFlush</a:t>
            </a:r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();//</a:t>
            </a:r>
            <a:r>
              <a:rPr lang="ja-JP" altLang="en-US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命令の実行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}</a:t>
            </a:r>
          </a:p>
          <a:p>
            <a:endParaRPr lang="en-US" altLang="ja-JP" sz="1600" dirty="0" smtClean="0">
              <a:solidFill>
                <a:schemeClr val="tx1"/>
              </a:solidFill>
              <a:latin typeface="Chaparral Pro" pitchFamily="18" charset="0"/>
              <a:ea typeface="Osaka−等幅"/>
            </a:endParaRPr>
          </a:p>
          <a:p>
            <a:r>
              <a:rPr lang="en-US" altLang="ja-JP" sz="1600" dirty="0" err="1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glutInit</a:t>
            </a:r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($</a:t>
            </a:r>
            <a:r>
              <a:rPr lang="en-US" altLang="ja-JP" sz="1600" dirty="0" err="1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argv</a:t>
            </a:r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);</a:t>
            </a:r>
          </a:p>
          <a:p>
            <a:r>
              <a:rPr lang="en-US" altLang="ja-JP" sz="1600" dirty="0" err="1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glutInitWindowSize</a:t>
            </a:r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(640,</a:t>
            </a:r>
            <a:r>
              <a:rPr lang="ja-JP" altLang="en-US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480);</a:t>
            </a:r>
          </a:p>
          <a:p>
            <a:r>
              <a:rPr lang="en-US" altLang="ja-JP" sz="1600" dirty="0" err="1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glutInitDisplayMode</a:t>
            </a:r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(GLUT_RGBA); //</a:t>
            </a:r>
            <a:r>
              <a:rPr lang="ja-JP" altLang="en-US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ディスプレイ・モード</a:t>
            </a:r>
          </a:p>
          <a:p>
            <a:r>
              <a:rPr lang="en-US" altLang="ja-JP" sz="1600" dirty="0" err="1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glutCreateWindow</a:t>
            </a:r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('Color Buffer');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		</a:t>
            </a:r>
          </a:p>
          <a:p>
            <a:r>
              <a:rPr lang="en-US" altLang="ja-JP" sz="1600" dirty="0" err="1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glutDisplayFunc</a:t>
            </a:r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('display');//</a:t>
            </a:r>
            <a:r>
              <a:rPr lang="ja-JP" altLang="en-US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コールバック関数登録</a:t>
            </a:r>
          </a:p>
          <a:p>
            <a:endParaRPr lang="ja-JP" altLang="en-US" sz="1600" dirty="0" smtClean="0">
              <a:solidFill>
                <a:schemeClr val="tx1"/>
              </a:solidFill>
              <a:latin typeface="Chaparral Pro" pitchFamily="18" charset="0"/>
              <a:ea typeface="Osaka−等幅"/>
            </a:endParaRPr>
          </a:p>
          <a:p>
            <a:r>
              <a:rPr lang="en-US" altLang="ja-JP" sz="1600" dirty="0" err="1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glClearColor</a:t>
            </a:r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(1.0, 1.0, 1.0, 1.0); /* </a:t>
            </a:r>
            <a:r>
              <a:rPr lang="ja-JP" altLang="en-US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カラー・バッファの初期値*</a:t>
            </a:r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/</a:t>
            </a:r>
          </a:p>
          <a:p>
            <a:endParaRPr lang="en-US" altLang="ja-JP" sz="1600" dirty="0" smtClean="0">
              <a:solidFill>
                <a:schemeClr val="tx1"/>
              </a:solidFill>
              <a:latin typeface="Chaparral Pro" pitchFamily="18" charset="0"/>
              <a:ea typeface="Osaka−等幅"/>
            </a:endParaRPr>
          </a:p>
          <a:p>
            <a:r>
              <a:rPr lang="en-US" altLang="ja-JP" sz="1600" dirty="0" err="1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glutMainLoop</a:t>
            </a:r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OpenGL</a:t>
            </a:r>
            <a:r>
              <a:rPr kumimoji="1" lang="en-US" altLang="ja-JP" baseline="0" dirty="0" smtClean="0"/>
              <a:t> </a:t>
            </a:r>
            <a:r>
              <a:rPr kumimoji="1" lang="ja-JP" altLang="en-US" baseline="0" dirty="0" smtClean="0"/>
              <a:t>～ </a:t>
            </a:r>
            <a:r>
              <a:rPr kumimoji="1" lang="en-US" altLang="ja-JP" baseline="0" dirty="0" smtClean="0"/>
              <a:t>3D</a:t>
            </a:r>
            <a:r>
              <a:rPr kumimoji="1" lang="ja-JP" altLang="en-US" baseline="0" dirty="0" smtClean="0"/>
              <a:t> グラフィック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php samples\hajimete\sample10.php</a:t>
            </a:r>
          </a:p>
          <a:p>
            <a:r>
              <a:rPr lang="en-US" altLang="ja-JP" dirty="0" smtClean="0"/>
              <a:t>php samples\hajimete\sample11.php</a:t>
            </a:r>
          </a:p>
          <a:p>
            <a:r>
              <a:rPr lang="en-US" altLang="ja-JP" dirty="0" smtClean="0"/>
              <a:t>php samples\hajimete\sample13.php</a:t>
            </a:r>
          </a:p>
          <a:p>
            <a:r>
              <a:rPr lang="en-US" altLang="ja-JP" dirty="0" smtClean="0"/>
              <a:t>php samples\hajimete\sample14.php</a:t>
            </a:r>
          </a:p>
          <a:p>
            <a:r>
              <a:rPr lang="en-US" altLang="ja-JP" dirty="0" smtClean="0"/>
              <a:t>php samples\hajimete\sample15.php</a:t>
            </a:r>
            <a:endParaRPr lang="ja-JP" altLang="en-US" dirty="0" smtClean="0"/>
          </a:p>
          <a:p>
            <a:r>
              <a:rPr lang="en-US" altLang="ja-JP" dirty="0" smtClean="0"/>
              <a:t>php samples\hajimete\sample16.php</a:t>
            </a:r>
            <a:endParaRPr lang="ja-JP" altLang="en-US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OpenGL </a:t>
            </a:r>
            <a:r>
              <a:rPr kumimoji="1" lang="ja-JP" altLang="en-US" dirty="0" smtClean="0"/>
              <a:t>～ イベントハンドリング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php samples\hajimete\sample05.php</a:t>
            </a:r>
          </a:p>
          <a:p>
            <a:r>
              <a:rPr lang="en-US" altLang="ja-JP" dirty="0" smtClean="0"/>
              <a:t>php samples\hajimete\sample06.php</a:t>
            </a:r>
          </a:p>
          <a:p>
            <a:r>
              <a:rPr lang="en-US" altLang="ja-JP" dirty="0" smtClean="0"/>
              <a:t>php samples\hajimete\sample07.php</a:t>
            </a:r>
          </a:p>
          <a:p>
            <a:r>
              <a:rPr lang="en-US" altLang="ja-JP" dirty="0" smtClean="0"/>
              <a:t>php samples\hajimete\sample08.php</a:t>
            </a:r>
          </a:p>
          <a:p>
            <a:r>
              <a:rPr lang="en-US" altLang="ja-JP" dirty="0" smtClean="0"/>
              <a:t>php samples\hajimete\sample09.php</a:t>
            </a:r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OpenAL </a:t>
            </a:r>
            <a:r>
              <a:rPr kumimoji="1" lang="ja-JP" altLang="en-US" dirty="0" smtClean="0"/>
              <a:t>～ プログラム例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83568" y="1628800"/>
            <a:ext cx="6984776" cy="4536504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0000">
                <a:srgbClr val="0070C0">
                  <a:alpha val="80000"/>
                </a:srgbClr>
              </a:gs>
              <a:gs pos="93000">
                <a:srgbClr val="002060">
                  <a:alpha val="80000"/>
                </a:srgbClr>
              </a:gs>
              <a:gs pos="100000">
                <a:srgbClr val="00B0F0"/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&lt;?php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$dev = openal_device_open();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$con = openal_context_create($dev);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openal_context_current($con);</a:t>
            </a:r>
          </a:p>
          <a:p>
            <a:endParaRPr lang="en-US" altLang="ja-JP" sz="1600" dirty="0" smtClean="0">
              <a:solidFill>
                <a:schemeClr val="tx1"/>
              </a:solidFill>
              <a:latin typeface="Chaparral Pro" pitchFamily="18" charset="0"/>
              <a:ea typeface="Osaka−等幅"/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$buff = openal_buffer_create();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openal_buffer_data($buff, AL_FORMAT_MONO8, </a:t>
            </a:r>
            <a:r>
              <a:rPr lang="en-US" altLang="ja-JP" sz="2000" b="1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$data</a:t>
            </a:r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, $freq);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$src = openal_source_create();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openal_source_set($src, AL_BUFFER, $buff);</a:t>
            </a:r>
          </a:p>
          <a:p>
            <a:endParaRPr lang="en-US" altLang="ja-JP" sz="1600" dirty="0" smtClean="0">
              <a:solidFill>
                <a:schemeClr val="tx1"/>
              </a:solidFill>
              <a:latin typeface="Chaparral Pro" pitchFamily="18" charset="0"/>
              <a:ea typeface="Osaka−等幅"/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// play sound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openal_source_play($src);</a:t>
            </a:r>
          </a:p>
          <a:p>
            <a:r>
              <a:rPr lang="en-US" altLang="ja-JP" sz="2000" b="1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sleep($time + 1);</a:t>
            </a:r>
          </a:p>
          <a:p>
            <a:endParaRPr lang="en-US" altLang="ja-JP" sz="1600" dirty="0" smtClean="0">
              <a:solidFill>
                <a:schemeClr val="tx1"/>
              </a:solidFill>
              <a:latin typeface="Chaparral Pro" pitchFamily="18" charset="0"/>
              <a:ea typeface="Osaka−等幅"/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// destroy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openal_context_destroy($con);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Chaparral Pro" pitchFamily="18" charset="0"/>
                <a:ea typeface="Osaka−等幅"/>
              </a:rPr>
              <a:t>openal_device_close($dev);</a:t>
            </a:r>
            <a:endParaRPr kumimoji="1" lang="en-US" altLang="ja-JP" sz="1600" dirty="0" smtClean="0">
              <a:solidFill>
                <a:schemeClr val="tx1"/>
              </a:solidFill>
              <a:latin typeface="Chaparral Pro" pitchFamily="18" charset="0"/>
              <a:ea typeface="Osaka−等幅"/>
            </a:endParaRPr>
          </a:p>
          <a:p>
            <a:endParaRPr kumimoji="1" lang="en-US" altLang="ja-JP" sz="1600" dirty="0" smtClean="0">
              <a:solidFill>
                <a:schemeClr val="tx1"/>
              </a:solidFill>
              <a:latin typeface="Chaparral Pro" pitchFamily="18" charset="0"/>
              <a:ea typeface="Osaka−等幅"/>
            </a:endParaRPr>
          </a:p>
          <a:p>
            <a:endParaRPr kumimoji="1" lang="en-US" altLang="ja-JP" sz="1600" dirty="0" smtClean="0">
              <a:solidFill>
                <a:schemeClr val="tx1"/>
              </a:solidFill>
              <a:latin typeface="Chaparral Pro" pitchFamily="18" charset="0"/>
              <a:ea typeface="Osaka−等幅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OpenAL </a:t>
            </a:r>
            <a:r>
              <a:rPr lang="ja-JP" altLang="en-US" dirty="0" smtClean="0"/>
              <a:t>～ サンプリング出力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php </a:t>
            </a:r>
            <a:r>
              <a:rPr lang="en-US" altLang="ja-JP" dirty="0" err="1" smtClean="0"/>
              <a:t>openal</a:t>
            </a:r>
            <a:r>
              <a:rPr lang="en-US" altLang="ja-JP" dirty="0" smtClean="0"/>
              <a:t>\altest1.php</a:t>
            </a:r>
          </a:p>
          <a:p>
            <a:r>
              <a:rPr lang="en-US" altLang="ja-JP" dirty="0" smtClean="0"/>
              <a:t>p</a:t>
            </a:r>
            <a:r>
              <a:rPr kumimoji="1" lang="en-US" altLang="ja-JP" dirty="0" smtClean="0"/>
              <a:t>hp </a:t>
            </a:r>
            <a:r>
              <a:rPr kumimoji="1" lang="en-US" altLang="ja-JP" dirty="0" err="1" smtClean="0"/>
              <a:t>openal</a:t>
            </a:r>
            <a:r>
              <a:rPr kumimoji="1" lang="en-US" altLang="ja-JP" dirty="0" smtClean="0"/>
              <a:t>\altest2.php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クノロジー">
  <a:themeElements>
    <a:clrScheme name="テクノロジー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テクノロジー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120</TotalTime>
  <Words>372</Words>
  <Application>Microsoft Office PowerPoint</Application>
  <PresentationFormat>画面に合わせる (4:3)</PresentationFormat>
  <Paragraphs>104</Paragraphs>
  <Slides>12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テクノロジー</vt:lpstr>
      <vt:lpstr>PHP AV binding</vt:lpstr>
      <vt:lpstr>はじめに</vt:lpstr>
      <vt:lpstr>自己紹介</vt:lpstr>
      <vt:lpstr>発表目次</vt:lpstr>
      <vt:lpstr>OpenGL ～ プログラム例</vt:lpstr>
      <vt:lpstr>OpenGL ～ 3D グラフィック</vt:lpstr>
      <vt:lpstr>OpenGL ～ イベントハンドリング</vt:lpstr>
      <vt:lpstr>OpenAL ～ プログラム例</vt:lpstr>
      <vt:lpstr>OpenAL ～ サンプリング出力</vt:lpstr>
      <vt:lpstr>インストール方法</vt:lpstr>
      <vt:lpstr>質問</vt:lpstr>
      <vt:lpstr>以上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AV binding</dc:title>
  <dc:creator>yamazaki</dc:creator>
  <cp:lastModifiedBy>yamazaki</cp:lastModifiedBy>
  <cp:revision>86</cp:revision>
  <dcterms:created xsi:type="dcterms:W3CDTF">2011-12-17T05:51:49Z</dcterms:created>
  <dcterms:modified xsi:type="dcterms:W3CDTF">2011-12-20T12:42:16Z</dcterms:modified>
</cp:coreProperties>
</file>